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8116" autoAdjust="0"/>
  </p:normalViewPr>
  <p:slideViewPr>
    <p:cSldViewPr snapToGrid="0">
      <p:cViewPr>
        <p:scale>
          <a:sx n="60" d="100"/>
          <a:sy n="60" d="100"/>
        </p:scale>
        <p:origin x="3077" y="12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4A73-7C6E-447E-9378-3261EBE45C61}" type="datetimeFigureOut">
              <a:rPr lang="es-CO" smtClean="0"/>
              <a:t>20/04/2015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5495-9C5E-458C-9DE7-EE83463C2A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031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4A73-7C6E-447E-9378-3261EBE45C61}" type="datetimeFigureOut">
              <a:rPr lang="es-CO" smtClean="0"/>
              <a:t>20/04/2015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5495-9C5E-458C-9DE7-EE83463C2A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090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4A73-7C6E-447E-9378-3261EBE45C61}" type="datetimeFigureOut">
              <a:rPr lang="es-CO" smtClean="0"/>
              <a:t>20/04/2015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5495-9C5E-458C-9DE7-EE83463C2A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935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4A73-7C6E-447E-9378-3261EBE45C61}" type="datetimeFigureOut">
              <a:rPr lang="es-CO" smtClean="0"/>
              <a:t>20/04/2015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5495-9C5E-458C-9DE7-EE83463C2A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753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4A73-7C6E-447E-9378-3261EBE45C61}" type="datetimeFigureOut">
              <a:rPr lang="es-CO" smtClean="0"/>
              <a:t>20/04/2015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5495-9C5E-458C-9DE7-EE83463C2A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219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4A73-7C6E-447E-9378-3261EBE45C61}" type="datetimeFigureOut">
              <a:rPr lang="es-CO" smtClean="0"/>
              <a:t>20/04/2015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5495-9C5E-458C-9DE7-EE83463C2A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298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4A73-7C6E-447E-9378-3261EBE45C61}" type="datetimeFigureOut">
              <a:rPr lang="es-CO" smtClean="0"/>
              <a:t>20/04/2015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5495-9C5E-458C-9DE7-EE83463C2A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210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4A73-7C6E-447E-9378-3261EBE45C61}" type="datetimeFigureOut">
              <a:rPr lang="es-CO" smtClean="0"/>
              <a:t>20/04/2015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5495-9C5E-458C-9DE7-EE83463C2A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194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4A73-7C6E-447E-9378-3261EBE45C61}" type="datetimeFigureOut">
              <a:rPr lang="es-CO" smtClean="0"/>
              <a:t>20/04/2015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5495-9C5E-458C-9DE7-EE83463C2A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259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4A73-7C6E-447E-9378-3261EBE45C61}" type="datetimeFigureOut">
              <a:rPr lang="es-CO" smtClean="0"/>
              <a:t>20/04/2015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5495-9C5E-458C-9DE7-EE83463C2A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572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4A73-7C6E-447E-9378-3261EBE45C61}" type="datetimeFigureOut">
              <a:rPr lang="es-CO" smtClean="0"/>
              <a:t>20/04/2015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5495-9C5E-458C-9DE7-EE83463C2A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591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54A73-7C6E-447E-9378-3261EBE45C61}" type="datetimeFigureOut">
              <a:rPr lang="es-CO" smtClean="0"/>
              <a:t>20/04/2015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45495-9C5E-458C-9DE7-EE83463C2A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294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82447" y="559182"/>
            <a:ext cx="30075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Rituales</a:t>
            </a:r>
            <a:endParaRPr lang="es-E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263" y="719754"/>
            <a:ext cx="2871082" cy="19140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0" y="3912716"/>
            <a:ext cx="2847329" cy="18982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263" y="3912716"/>
            <a:ext cx="2847329" cy="18982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35" y="3912717"/>
            <a:ext cx="2847329" cy="18982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83" y="600125"/>
            <a:ext cx="2871081" cy="215331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62560" y="6073254"/>
            <a:ext cx="284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Adoración a la religión por medio del baile y canto. </a:t>
            </a:r>
            <a:endParaRPr lang="es-CO" sz="11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692783" y="2867241"/>
            <a:ext cx="284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Símbolo de la India en el cual se reflejan las creencias de la religión. </a:t>
            </a:r>
            <a:endParaRPr lang="es-CO" sz="11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666563" y="2855865"/>
            <a:ext cx="284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Primer hombre que dio a conocer las creencias y profeso la religión. </a:t>
            </a:r>
            <a:endParaRPr lang="es-CO" sz="11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695055" y="6063097"/>
            <a:ext cx="284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Pintura artística de denota la unión de parejas de la misma creencia</a:t>
            </a:r>
            <a:endParaRPr lang="es-CO" sz="11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668835" y="6051721"/>
            <a:ext cx="284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Relaciones simbólicas para decorar el templo en el cual se profesa la religión.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40842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2878" y="559182"/>
            <a:ext cx="36266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Naturaleza</a:t>
            </a:r>
            <a:endParaRPr lang="es-E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62560" y="6073254"/>
            <a:ext cx="284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Relación de la naturaleza con los espacios culturales para compartir con las personas.</a:t>
            </a:r>
            <a:endParaRPr lang="es-CO" sz="11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692783" y="2867241"/>
            <a:ext cx="284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Huerta en la cual se considera un espacio para compartir con la tranquilidad</a:t>
            </a:r>
            <a:endParaRPr lang="es-CO" sz="11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530083" y="2855865"/>
            <a:ext cx="284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Templo contemplado en medio de la naturaleza para obtener tranquilidad</a:t>
            </a:r>
            <a:endParaRPr lang="es-CO" sz="11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695055" y="6063097"/>
            <a:ext cx="284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Lugar y espacio de tranquilidad para poder hablar con su Dios.</a:t>
            </a:r>
            <a:endParaRPr lang="es-CO" sz="11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532355" y="6051721"/>
            <a:ext cx="284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Jardines que profesan la tranquilidad del templo.</a:t>
            </a:r>
            <a:endParaRPr lang="es-CO" sz="11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70" y="722020"/>
            <a:ext cx="2883402" cy="192226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197" y="2570233"/>
            <a:ext cx="3810901" cy="285817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166" y="632270"/>
            <a:ext cx="2875777" cy="215683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149" y="3890704"/>
            <a:ext cx="2869963" cy="191330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166" y="3759746"/>
            <a:ext cx="2860035" cy="214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7166" y="559182"/>
            <a:ext cx="22581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Poder</a:t>
            </a:r>
            <a:endParaRPr lang="es-E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62560" y="6073254"/>
            <a:ext cx="284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Poder del Dios de ellos a través de las escrituras. </a:t>
            </a:r>
            <a:endParaRPr lang="es-CO" sz="11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692783" y="2867241"/>
            <a:ext cx="284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Templo de poder en el cual se da la bienvenida a los invitados</a:t>
            </a:r>
            <a:endParaRPr lang="es-CO" sz="11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8666563" y="2855865"/>
            <a:ext cx="284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Lugar en el cual se canta alrededor de este generando una relación de poder.</a:t>
            </a:r>
            <a:endParaRPr lang="es-CO" sz="11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695055" y="6063097"/>
            <a:ext cx="284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Templo de poder para la reflexión espiritual y del ser humano.</a:t>
            </a:r>
            <a:endParaRPr lang="es-CO" sz="11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668835" y="6051721"/>
            <a:ext cx="2847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Poder de relación entre hombre y mujer.</a:t>
            </a:r>
            <a:endParaRPr lang="es-CO" sz="11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35" y="3764614"/>
            <a:ext cx="2878640" cy="215898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86" y="559182"/>
            <a:ext cx="2871082" cy="215331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35" y="718471"/>
            <a:ext cx="2845057" cy="189670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007" y="2601710"/>
            <a:ext cx="3796438" cy="28473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857" y="3828818"/>
            <a:ext cx="2793035" cy="20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83982" y="559182"/>
            <a:ext cx="28044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Trabajo</a:t>
            </a:r>
            <a:endParaRPr lang="es-E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62560" y="6073254"/>
            <a:ext cx="284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Trabajo por parte de un integrante de la comunidad para simbolizar el pecado.</a:t>
            </a:r>
            <a:endParaRPr lang="es-CO" sz="11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692783" y="2867241"/>
            <a:ext cx="284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Trabajo por parte de la comunidad para tener el templo organizado</a:t>
            </a:r>
            <a:endParaRPr lang="es-CO" sz="11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8666563" y="2855865"/>
            <a:ext cx="284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Ayuda con el arreglo de las frutas que se comercializan.</a:t>
            </a:r>
            <a:endParaRPr lang="es-CO" sz="11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695055" y="6063097"/>
            <a:ext cx="284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Venta y creación por parte de los integrantes de la religión para tener ingresos.</a:t>
            </a:r>
            <a:endParaRPr lang="es-CO" sz="11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668835" y="6051721"/>
            <a:ext cx="284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Arreglo de la huerta y buen cuidado de estos alimentos.</a:t>
            </a:r>
            <a:endParaRPr lang="es-CO" sz="11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57" y="547658"/>
            <a:ext cx="2869707" cy="215228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835" y="3702030"/>
            <a:ext cx="2843707" cy="213278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83" y="3744150"/>
            <a:ext cx="2847329" cy="213549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373" y="667229"/>
            <a:ext cx="2869708" cy="191313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45" y="2613982"/>
            <a:ext cx="3786693" cy="284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1082" y="3320"/>
            <a:ext cx="75902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Relaciones familiares</a:t>
            </a:r>
            <a:endParaRPr lang="es-E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882" y="4216779"/>
            <a:ext cx="3721197" cy="24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5777" y="4312029"/>
            <a:ext cx="3721197" cy="24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7"/>
          <p:cNvSpPr txBox="1"/>
          <p:nvPr/>
        </p:nvSpPr>
        <p:spPr>
          <a:xfrm>
            <a:off x="682875" y="3947817"/>
            <a:ext cx="2847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Trabajos de agricultura en comunidad</a:t>
            </a:r>
            <a:endParaRPr lang="es-CO" sz="11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872710" y="3928767"/>
            <a:ext cx="2847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Esculturas  de sus iconos en </a:t>
            </a:r>
            <a:r>
              <a:rPr lang="es-CO" sz="1100" dirty="0" smtClean="0"/>
              <a:t>familia</a:t>
            </a:r>
            <a:endParaRPr lang="es-CO" sz="11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931" y="1369224"/>
            <a:ext cx="3721197" cy="24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5775" y="1369224"/>
            <a:ext cx="3721197" cy="24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8283875" y="901425"/>
            <a:ext cx="3721197" cy="24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6997" y="4323727"/>
            <a:ext cx="3721197" cy="24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7"/>
          <p:cNvSpPr txBox="1"/>
          <p:nvPr/>
        </p:nvSpPr>
        <p:spPr>
          <a:xfrm>
            <a:off x="4872710" y="1075761"/>
            <a:ext cx="2847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La familia adora a su divinidad</a:t>
            </a:r>
            <a:endParaRPr lang="es-CO" sz="1100" dirty="0"/>
          </a:p>
        </p:txBody>
      </p:sp>
      <p:sp>
        <p:nvSpPr>
          <p:cNvPr id="14" name="CuadroTexto 7"/>
          <p:cNvSpPr txBox="1"/>
          <p:nvPr/>
        </p:nvSpPr>
        <p:spPr>
          <a:xfrm>
            <a:off x="682874" y="1075761"/>
            <a:ext cx="2847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De generación en generación </a:t>
            </a:r>
            <a:endParaRPr lang="es-CO" sz="1100" dirty="0"/>
          </a:p>
        </p:txBody>
      </p:sp>
      <p:sp>
        <p:nvSpPr>
          <p:cNvPr id="15" name="CuadroTexto 7"/>
          <p:cNvSpPr txBox="1"/>
          <p:nvPr/>
        </p:nvSpPr>
        <p:spPr>
          <a:xfrm>
            <a:off x="8658574" y="8397"/>
            <a:ext cx="2847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Abuela, madre, hija.</a:t>
            </a:r>
            <a:endParaRPr lang="es-CO" sz="1100" dirty="0"/>
          </a:p>
        </p:txBody>
      </p:sp>
      <p:sp>
        <p:nvSpPr>
          <p:cNvPr id="16" name="CuadroTexto 7"/>
          <p:cNvSpPr txBox="1"/>
          <p:nvPr/>
        </p:nvSpPr>
        <p:spPr>
          <a:xfrm>
            <a:off x="8793930" y="4056808"/>
            <a:ext cx="2847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Los mas pequeños  aprenden de los mayores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270104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8219" y="559182"/>
            <a:ext cx="2776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Género</a:t>
            </a:r>
            <a:endParaRPr lang="es-E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628" y="4040317"/>
            <a:ext cx="3721197" cy="24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8449" y="4040317"/>
            <a:ext cx="3721197" cy="24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80" y="906378"/>
            <a:ext cx="3272593" cy="21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1868" y="4040317"/>
            <a:ext cx="3721197" cy="24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9611" y="1152741"/>
            <a:ext cx="3721197" cy="24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7"/>
          <p:cNvSpPr txBox="1"/>
          <p:nvPr/>
        </p:nvSpPr>
        <p:spPr>
          <a:xfrm>
            <a:off x="606675" y="3646192"/>
            <a:ext cx="284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Dormitorios para hombres  separados de mujeres</a:t>
            </a:r>
            <a:endParaRPr lang="es-CO" sz="1100" dirty="0"/>
          </a:p>
        </p:txBody>
      </p:sp>
      <p:sp>
        <p:nvSpPr>
          <p:cNvPr id="11" name="CuadroTexto 7"/>
          <p:cNvSpPr txBox="1"/>
          <p:nvPr/>
        </p:nvSpPr>
        <p:spPr>
          <a:xfrm>
            <a:off x="4685382" y="3609430"/>
            <a:ext cx="284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Mujer joven en trabajos manuales  de escultura</a:t>
            </a:r>
            <a:endParaRPr lang="es-CO" sz="1100" dirty="0"/>
          </a:p>
        </p:txBody>
      </p:sp>
      <p:sp>
        <p:nvSpPr>
          <p:cNvPr id="12" name="CuadroTexto 7"/>
          <p:cNvSpPr txBox="1"/>
          <p:nvPr/>
        </p:nvSpPr>
        <p:spPr>
          <a:xfrm>
            <a:off x="8630190" y="3668495"/>
            <a:ext cx="2847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hombre joven en trabajos de guía turístico</a:t>
            </a:r>
            <a:endParaRPr lang="es-CO" sz="1100" dirty="0"/>
          </a:p>
        </p:txBody>
      </p:sp>
      <p:sp>
        <p:nvSpPr>
          <p:cNvPr id="13" name="CuadroTexto 7"/>
          <p:cNvSpPr txBox="1"/>
          <p:nvPr/>
        </p:nvSpPr>
        <p:spPr>
          <a:xfrm>
            <a:off x="4546544" y="892149"/>
            <a:ext cx="2847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Iconos en arte </a:t>
            </a:r>
            <a:r>
              <a:rPr lang="es-CO" sz="1100" dirty="0" smtClean="0"/>
              <a:t>musical</a:t>
            </a:r>
            <a:endParaRPr lang="es-CO" sz="1100" dirty="0"/>
          </a:p>
        </p:txBody>
      </p:sp>
      <p:sp>
        <p:nvSpPr>
          <p:cNvPr id="14" name="CuadroTexto 7"/>
          <p:cNvSpPr txBox="1"/>
          <p:nvPr/>
        </p:nvSpPr>
        <p:spPr>
          <a:xfrm>
            <a:off x="9275422" y="559182"/>
            <a:ext cx="2847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Representación de genero en sus divinidades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24936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031" y="559182"/>
            <a:ext cx="36182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Economía</a:t>
            </a:r>
            <a:endParaRPr lang="es-E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9497" y="559182"/>
            <a:ext cx="3721196" cy="24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866" y="4104486"/>
            <a:ext cx="3721195" cy="248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amila\Documents\DU\sujeto\IMG_62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24" y="559182"/>
            <a:ext cx="3721198" cy="24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7"/>
          <p:cNvSpPr txBox="1"/>
          <p:nvPr/>
        </p:nvSpPr>
        <p:spPr>
          <a:xfrm>
            <a:off x="4419957" y="128295"/>
            <a:ext cx="2847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Alimentos para cadena de restaurantes</a:t>
            </a:r>
            <a:endParaRPr lang="es-CO" sz="1100" dirty="0"/>
          </a:p>
        </p:txBody>
      </p:sp>
      <p:sp>
        <p:nvSpPr>
          <p:cNvPr id="11" name="CuadroTexto 7"/>
          <p:cNvSpPr txBox="1"/>
          <p:nvPr/>
        </p:nvSpPr>
        <p:spPr>
          <a:xfrm>
            <a:off x="8694550" y="3511136"/>
            <a:ext cx="2847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Venta </a:t>
            </a:r>
            <a:r>
              <a:rPr lang="es-CO" sz="1100" dirty="0" smtClean="0"/>
              <a:t>de artículos decorativos y accesorios</a:t>
            </a:r>
            <a:endParaRPr lang="es-CO" sz="1100" dirty="0"/>
          </a:p>
        </p:txBody>
      </p:sp>
      <p:sp>
        <p:nvSpPr>
          <p:cNvPr id="12" name="CuadroTexto 7"/>
          <p:cNvSpPr txBox="1"/>
          <p:nvPr/>
        </p:nvSpPr>
        <p:spPr>
          <a:xfrm>
            <a:off x="573800" y="3411820"/>
            <a:ext cx="2847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Almuerzos  para consumidores veganos</a:t>
            </a:r>
            <a:endParaRPr lang="es-CO" sz="1100" dirty="0"/>
          </a:p>
        </p:txBody>
      </p:sp>
      <p:sp>
        <p:nvSpPr>
          <p:cNvPr id="13" name="CuadroTexto 7"/>
          <p:cNvSpPr txBox="1"/>
          <p:nvPr/>
        </p:nvSpPr>
        <p:spPr>
          <a:xfrm>
            <a:off x="8846952" y="131897"/>
            <a:ext cx="2847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Eco aldea como destino turístico</a:t>
            </a:r>
            <a:endParaRPr lang="es-CO" sz="11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7618" y="4104486"/>
            <a:ext cx="3721195" cy="24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7"/>
          <p:cNvSpPr txBox="1"/>
          <p:nvPr/>
        </p:nvSpPr>
        <p:spPr>
          <a:xfrm>
            <a:off x="4572357" y="3433415"/>
            <a:ext cx="284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Venta de cuadros con la tendencia  artística y cultural marcada</a:t>
            </a:r>
            <a:endParaRPr lang="es-CO" sz="11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5427" y="4104486"/>
            <a:ext cx="3721194" cy="24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23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3408" y="399723"/>
            <a:ext cx="401744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Influencia</a:t>
            </a:r>
          </a:p>
          <a:p>
            <a:pPr algn="ctr"/>
            <a:r>
              <a:rPr lang="es-E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de medios</a:t>
            </a:r>
            <a:endParaRPr lang="es-E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632" y="4176677"/>
            <a:ext cx="3729789" cy="24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2762" y="4176677"/>
            <a:ext cx="3729789" cy="24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266" y="4176677"/>
            <a:ext cx="3729789" cy="24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9122923" y="945453"/>
            <a:ext cx="3274385" cy="218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180" y="433527"/>
            <a:ext cx="3729789" cy="24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7"/>
          <p:cNvSpPr txBox="1"/>
          <p:nvPr/>
        </p:nvSpPr>
        <p:spPr>
          <a:xfrm>
            <a:off x="573800" y="3673430"/>
            <a:ext cx="2847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Producir contenido cultural para la venta </a:t>
            </a:r>
            <a:endParaRPr lang="es-CO" sz="1100" dirty="0"/>
          </a:p>
        </p:txBody>
      </p:sp>
      <p:sp>
        <p:nvSpPr>
          <p:cNvPr id="11" name="CuadroTexto 7"/>
          <p:cNvSpPr txBox="1"/>
          <p:nvPr/>
        </p:nvSpPr>
        <p:spPr>
          <a:xfrm>
            <a:off x="5105222" y="138113"/>
            <a:ext cx="2847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Sustentabilidad económica por consumo</a:t>
            </a:r>
            <a:endParaRPr lang="es-CO" sz="1100" dirty="0"/>
          </a:p>
        </p:txBody>
      </p:sp>
      <p:sp>
        <p:nvSpPr>
          <p:cNvPr id="12" name="CuadroTexto 7"/>
          <p:cNvSpPr txBox="1"/>
          <p:nvPr/>
        </p:nvSpPr>
        <p:spPr>
          <a:xfrm>
            <a:off x="4663991" y="3686468"/>
            <a:ext cx="2847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Prendas y accesorios con tendencia  cultural</a:t>
            </a:r>
            <a:endParaRPr lang="es-CO" sz="1100" dirty="0"/>
          </a:p>
        </p:txBody>
      </p:sp>
      <p:sp>
        <p:nvSpPr>
          <p:cNvPr id="13" name="CuadroTexto 7"/>
          <p:cNvSpPr txBox="1"/>
          <p:nvPr/>
        </p:nvSpPr>
        <p:spPr>
          <a:xfrm>
            <a:off x="8666495" y="3751263"/>
            <a:ext cx="284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Cuidar de los cultivos con espanta </a:t>
            </a:r>
            <a:r>
              <a:rPr lang="es-CO" sz="1100" dirty="0" err="1" smtClean="0"/>
              <a:t>pajaros</a:t>
            </a:r>
            <a:r>
              <a:rPr lang="es-CO" sz="1100" dirty="0" smtClean="0"/>
              <a:t> y </a:t>
            </a:r>
            <a:r>
              <a:rPr lang="es-CO" sz="1100" dirty="0" smtClean="0"/>
              <a:t>delimitándolos</a:t>
            </a:r>
            <a:endParaRPr lang="es-CO" sz="1100" dirty="0"/>
          </a:p>
        </p:txBody>
      </p:sp>
      <p:sp>
        <p:nvSpPr>
          <p:cNvPr id="14" name="CuadroTexto 7"/>
          <p:cNvSpPr txBox="1"/>
          <p:nvPr/>
        </p:nvSpPr>
        <p:spPr>
          <a:xfrm>
            <a:off x="9303285" y="157648"/>
            <a:ext cx="2847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Diversión para los mas pequeños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3946358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379</Words>
  <Application>Microsoft Office PowerPoint</Application>
  <PresentationFormat>Personalizado</PresentationFormat>
  <Paragraphs>50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Liliana</dc:creator>
  <cp:lastModifiedBy>Diseño</cp:lastModifiedBy>
  <cp:revision>17</cp:revision>
  <dcterms:created xsi:type="dcterms:W3CDTF">2015-04-19T19:25:11Z</dcterms:created>
  <dcterms:modified xsi:type="dcterms:W3CDTF">2015-04-20T13:13:35Z</dcterms:modified>
</cp:coreProperties>
</file>